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</p:sldMasterIdLst>
  <p:notesMasterIdLst>
    <p:notesMasterId r:id="rId17"/>
  </p:notesMasterIdLst>
  <p:sldIdLst>
    <p:sldId id="278" r:id="rId6"/>
    <p:sldId id="279" r:id="rId7"/>
    <p:sldId id="280" r:id="rId8"/>
    <p:sldId id="281" r:id="rId9"/>
    <p:sldId id="286" r:id="rId10"/>
    <p:sldId id="282" r:id="rId11"/>
    <p:sldId id="287" r:id="rId12"/>
    <p:sldId id="283" r:id="rId13"/>
    <p:sldId id="288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>
        <p:scale>
          <a:sx n="126" d="100"/>
          <a:sy n="126" d="100"/>
        </p:scale>
        <p:origin x="-144" y="-3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DE520-43D7-4F27-B406-A90AFFDBD0A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EF01AA5-1A8E-451E-BB23-130E573FE0A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900" cap="none" dirty="0"/>
        </a:p>
        <a:p>
          <a:pPr>
            <a:lnSpc>
              <a:spcPct val="100000"/>
            </a:lnSpc>
          </a:pPr>
          <a:r>
            <a:rPr lang="en-US" sz="3200" cap="none" dirty="0"/>
            <a:t>What programs are living?</a:t>
          </a:r>
        </a:p>
      </dgm:t>
    </dgm:pt>
    <dgm:pt modelId="{067ECC8F-B089-4EE7-BD7D-43469E320D2F}" type="parTrans" cxnId="{1716A3E7-65E1-4252-9435-20AA4A411B50}">
      <dgm:prSet/>
      <dgm:spPr/>
      <dgm:t>
        <a:bodyPr/>
        <a:lstStyle/>
        <a:p>
          <a:endParaRPr lang="en-US"/>
        </a:p>
      </dgm:t>
    </dgm:pt>
    <dgm:pt modelId="{BCE2AA00-FADB-4FD4-94D4-3BC1C7CF16F2}" type="sibTrans" cxnId="{1716A3E7-65E1-4252-9435-20AA4A411B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2D3015A-B8C9-47A5-A0CB-CC8E2AEC9599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cap="none" dirty="0"/>
        </a:p>
        <a:p>
          <a:pPr>
            <a:lnSpc>
              <a:spcPct val="100000"/>
            </a:lnSpc>
          </a:pPr>
          <a:r>
            <a:rPr lang="en-US" sz="3200" cap="none" dirty="0"/>
            <a:t>What programs are dying?</a:t>
          </a:r>
        </a:p>
      </dgm:t>
    </dgm:pt>
    <dgm:pt modelId="{B514846C-9A80-4841-BA17-F63E03831225}" type="parTrans" cxnId="{36B4F35A-CC36-4F82-9A1D-EA6CAD4FCFB5}">
      <dgm:prSet/>
      <dgm:spPr/>
      <dgm:t>
        <a:bodyPr/>
        <a:lstStyle/>
        <a:p>
          <a:endParaRPr lang="en-US"/>
        </a:p>
      </dgm:t>
    </dgm:pt>
    <dgm:pt modelId="{C1A3477A-BB61-41B8-B7F4-CF44140CED57}" type="sibTrans" cxnId="{36B4F35A-CC36-4F82-9A1D-EA6CAD4FCF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A3B0F6-C2D0-4384-A074-9FBE11585C2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cap="none" dirty="0"/>
        </a:p>
        <a:p>
          <a:pPr>
            <a:lnSpc>
              <a:spcPct val="100000"/>
            </a:lnSpc>
          </a:pPr>
          <a:r>
            <a:rPr lang="en-US" sz="3200" cap="none" dirty="0"/>
            <a:t>What new programs might be rising? </a:t>
          </a:r>
        </a:p>
      </dgm:t>
    </dgm:pt>
    <dgm:pt modelId="{4766DD24-55E4-4366-BE20-248E2BBF08C4}" type="parTrans" cxnId="{A8AC3109-B444-45B4-B846-29B1F6493DEB}">
      <dgm:prSet/>
      <dgm:spPr/>
      <dgm:t>
        <a:bodyPr/>
        <a:lstStyle/>
        <a:p>
          <a:endParaRPr lang="en-US"/>
        </a:p>
      </dgm:t>
    </dgm:pt>
    <dgm:pt modelId="{712B6AEC-3509-494E-A331-BC21F9E4317E}" type="sibTrans" cxnId="{A8AC3109-B444-45B4-B846-29B1F6493D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3BB9A6-C9AE-4C4B-B8E7-FCCA48A1DA1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cap="none" dirty="0"/>
        </a:p>
        <a:p>
          <a:pPr>
            <a:lnSpc>
              <a:spcPct val="100000"/>
            </a:lnSpc>
          </a:pPr>
          <a:endParaRPr lang="en-US" sz="3200" cap="none" dirty="0"/>
        </a:p>
        <a:p>
          <a:pPr>
            <a:lnSpc>
              <a:spcPct val="100000"/>
            </a:lnSpc>
          </a:pPr>
          <a:endParaRPr lang="en-US" sz="3200" cap="none" dirty="0"/>
        </a:p>
        <a:p>
          <a:pPr>
            <a:lnSpc>
              <a:spcPct val="100000"/>
            </a:lnSpc>
          </a:pPr>
          <a:r>
            <a:rPr lang="en-US" sz="3200" cap="none" dirty="0"/>
            <a:t>In your triads, share where do you have the most energy to make change happen?</a:t>
          </a:r>
        </a:p>
      </dgm:t>
    </dgm:pt>
    <dgm:pt modelId="{32642CE4-65BD-49AB-9B83-088ECE6E72FB}" type="parTrans" cxnId="{246A1322-0FC0-43F3-85BB-91D0E4CD5B0C}">
      <dgm:prSet/>
      <dgm:spPr/>
      <dgm:t>
        <a:bodyPr/>
        <a:lstStyle/>
        <a:p>
          <a:endParaRPr lang="en-US"/>
        </a:p>
      </dgm:t>
    </dgm:pt>
    <dgm:pt modelId="{74CF1B3E-84B2-4E41-89B9-B4105EA0FAA3}" type="sibTrans" cxnId="{246A1322-0FC0-43F3-85BB-91D0E4CD5B0C}">
      <dgm:prSet/>
      <dgm:spPr/>
      <dgm:t>
        <a:bodyPr/>
        <a:lstStyle/>
        <a:p>
          <a:endParaRPr lang="en-US"/>
        </a:p>
      </dgm:t>
    </dgm:pt>
    <dgm:pt modelId="{572F7EEB-7849-42AB-B161-9F4891751A59}" type="pres">
      <dgm:prSet presAssocID="{759DE520-43D7-4F27-B406-A90AFFDBD0AE}" presName="root" presStyleCnt="0">
        <dgm:presLayoutVars>
          <dgm:dir/>
          <dgm:resizeHandles val="exact"/>
        </dgm:presLayoutVars>
      </dgm:prSet>
      <dgm:spPr/>
    </dgm:pt>
    <dgm:pt modelId="{05644C04-1030-4FB0-A3B8-8D888DC5420F}" type="pres">
      <dgm:prSet presAssocID="{759DE520-43D7-4F27-B406-A90AFFDBD0AE}" presName="container" presStyleCnt="0">
        <dgm:presLayoutVars>
          <dgm:dir/>
          <dgm:resizeHandles val="exact"/>
        </dgm:presLayoutVars>
      </dgm:prSet>
      <dgm:spPr/>
    </dgm:pt>
    <dgm:pt modelId="{62AF6013-F05E-4C30-870C-43359C6DFD25}" type="pres">
      <dgm:prSet presAssocID="{6EF01AA5-1A8E-451E-BB23-130E573FE0A4}" presName="compNode" presStyleCnt="0"/>
      <dgm:spPr/>
    </dgm:pt>
    <dgm:pt modelId="{B08D596F-0037-4CDB-86C2-353C1AE7C112}" type="pres">
      <dgm:prSet presAssocID="{6EF01AA5-1A8E-451E-BB23-130E573FE0A4}" presName="iconBgRect" presStyleLbl="bgShp" presStyleIdx="0" presStyleCnt="4"/>
      <dgm:spPr/>
    </dgm:pt>
    <dgm:pt modelId="{7D278FD5-A24C-4146-ACB5-ACBC4BD9F9C2}" type="pres">
      <dgm:prSet presAssocID="{6EF01AA5-1A8E-451E-BB23-130E573FE0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955A802-403C-4C8F-8B97-181BB292FB62}" type="pres">
      <dgm:prSet presAssocID="{6EF01AA5-1A8E-451E-BB23-130E573FE0A4}" presName="spaceRect" presStyleCnt="0"/>
      <dgm:spPr/>
    </dgm:pt>
    <dgm:pt modelId="{D42FE5EE-0A3D-4DAB-8027-F82EABAD5041}" type="pres">
      <dgm:prSet presAssocID="{6EF01AA5-1A8E-451E-BB23-130E573FE0A4}" presName="textRect" presStyleLbl="revTx" presStyleIdx="0" presStyleCnt="4">
        <dgm:presLayoutVars>
          <dgm:chMax val="1"/>
          <dgm:chPref val="1"/>
        </dgm:presLayoutVars>
      </dgm:prSet>
      <dgm:spPr/>
    </dgm:pt>
    <dgm:pt modelId="{59A82322-E91C-4954-8916-A62C6741F4F8}" type="pres">
      <dgm:prSet presAssocID="{BCE2AA00-FADB-4FD4-94D4-3BC1C7CF16F2}" presName="sibTrans" presStyleLbl="sibTrans2D1" presStyleIdx="0" presStyleCnt="0"/>
      <dgm:spPr/>
    </dgm:pt>
    <dgm:pt modelId="{C4B5CB3E-3D90-40FF-91A7-F30E4301C9C9}" type="pres">
      <dgm:prSet presAssocID="{E2D3015A-B8C9-47A5-A0CB-CC8E2AEC9599}" presName="compNode" presStyleCnt="0"/>
      <dgm:spPr/>
    </dgm:pt>
    <dgm:pt modelId="{D9652885-6038-4A4E-BF12-A0B57EB973B6}" type="pres">
      <dgm:prSet presAssocID="{E2D3015A-B8C9-47A5-A0CB-CC8E2AEC9599}" presName="iconBgRect" presStyleLbl="bgShp" presStyleIdx="1" presStyleCnt="4"/>
      <dgm:spPr/>
    </dgm:pt>
    <dgm:pt modelId="{271A359B-C682-4015-A0E8-E630D948D0B0}" type="pres">
      <dgm:prSet presAssocID="{E2D3015A-B8C9-47A5-A0CB-CC8E2AEC959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6B1F140-1F11-4CE0-A03C-1BC431E9F110}" type="pres">
      <dgm:prSet presAssocID="{E2D3015A-B8C9-47A5-A0CB-CC8E2AEC9599}" presName="spaceRect" presStyleCnt="0"/>
      <dgm:spPr/>
    </dgm:pt>
    <dgm:pt modelId="{4DA88B34-F800-431A-9E0D-53CA74BEDB06}" type="pres">
      <dgm:prSet presAssocID="{E2D3015A-B8C9-47A5-A0CB-CC8E2AEC9599}" presName="textRect" presStyleLbl="revTx" presStyleIdx="1" presStyleCnt="4">
        <dgm:presLayoutVars>
          <dgm:chMax val="1"/>
          <dgm:chPref val="1"/>
        </dgm:presLayoutVars>
      </dgm:prSet>
      <dgm:spPr/>
    </dgm:pt>
    <dgm:pt modelId="{93902488-AF94-4D02-BCF7-8436BD7055C3}" type="pres">
      <dgm:prSet presAssocID="{C1A3477A-BB61-41B8-B7F4-CF44140CED57}" presName="sibTrans" presStyleLbl="sibTrans2D1" presStyleIdx="0" presStyleCnt="0"/>
      <dgm:spPr/>
    </dgm:pt>
    <dgm:pt modelId="{E40A9B66-6E51-4D42-B2B6-ACA136A6EC0C}" type="pres">
      <dgm:prSet presAssocID="{C7A3B0F6-C2D0-4384-A074-9FBE11585C27}" presName="compNode" presStyleCnt="0"/>
      <dgm:spPr/>
    </dgm:pt>
    <dgm:pt modelId="{D1950227-ADA4-4CB1-B678-33061CF72D9E}" type="pres">
      <dgm:prSet presAssocID="{C7A3B0F6-C2D0-4384-A074-9FBE11585C27}" presName="iconBgRect" presStyleLbl="bgShp" presStyleIdx="2" presStyleCnt="4"/>
      <dgm:spPr/>
    </dgm:pt>
    <dgm:pt modelId="{686A8A14-ED41-4D5B-862D-1D0B0121A368}" type="pres">
      <dgm:prSet presAssocID="{C7A3B0F6-C2D0-4384-A074-9FBE11585C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4FA0DB76-5278-4898-9857-62F6F92002EC}" type="pres">
      <dgm:prSet presAssocID="{C7A3B0F6-C2D0-4384-A074-9FBE11585C27}" presName="spaceRect" presStyleCnt="0"/>
      <dgm:spPr/>
    </dgm:pt>
    <dgm:pt modelId="{851B30AE-195F-48C8-AC03-EA2599FA5F81}" type="pres">
      <dgm:prSet presAssocID="{C7A3B0F6-C2D0-4384-A074-9FBE11585C27}" presName="textRect" presStyleLbl="revTx" presStyleIdx="2" presStyleCnt="4">
        <dgm:presLayoutVars>
          <dgm:chMax val="1"/>
          <dgm:chPref val="1"/>
        </dgm:presLayoutVars>
      </dgm:prSet>
      <dgm:spPr/>
    </dgm:pt>
    <dgm:pt modelId="{38291F4C-CEE3-4BF4-83E7-A0C5A49639DA}" type="pres">
      <dgm:prSet presAssocID="{712B6AEC-3509-494E-A331-BC21F9E4317E}" presName="sibTrans" presStyleLbl="sibTrans2D1" presStyleIdx="0" presStyleCnt="0"/>
      <dgm:spPr/>
    </dgm:pt>
    <dgm:pt modelId="{FBA5585F-2241-450D-A03F-55B42FBE998D}" type="pres">
      <dgm:prSet presAssocID="{543BB9A6-C9AE-4C4B-B8E7-FCCA48A1DA1B}" presName="compNode" presStyleCnt="0"/>
      <dgm:spPr/>
    </dgm:pt>
    <dgm:pt modelId="{992DDC1F-EA7B-418A-9928-1AB8CF122486}" type="pres">
      <dgm:prSet presAssocID="{543BB9A6-C9AE-4C4B-B8E7-FCCA48A1DA1B}" presName="iconBgRect" presStyleLbl="bgShp" presStyleIdx="3" presStyleCnt="4"/>
      <dgm:spPr/>
    </dgm:pt>
    <dgm:pt modelId="{B2CAD14B-9234-410B-8EAC-5D3802CE917E}" type="pres">
      <dgm:prSet presAssocID="{543BB9A6-C9AE-4C4B-B8E7-FCCA48A1DA1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5D8346D5-FC87-4F51-A2BA-E4A25FF31828}" type="pres">
      <dgm:prSet presAssocID="{543BB9A6-C9AE-4C4B-B8E7-FCCA48A1DA1B}" presName="spaceRect" presStyleCnt="0"/>
      <dgm:spPr/>
    </dgm:pt>
    <dgm:pt modelId="{A63472AF-0AC4-4BA0-BDF3-87C3FE6C2EB4}" type="pres">
      <dgm:prSet presAssocID="{543BB9A6-C9AE-4C4B-B8E7-FCCA48A1DA1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AC3109-B444-45B4-B846-29B1F6493DEB}" srcId="{759DE520-43D7-4F27-B406-A90AFFDBD0AE}" destId="{C7A3B0F6-C2D0-4384-A074-9FBE11585C27}" srcOrd="2" destOrd="0" parTransId="{4766DD24-55E4-4366-BE20-248E2BBF08C4}" sibTransId="{712B6AEC-3509-494E-A331-BC21F9E4317E}"/>
    <dgm:cxn modelId="{246A1322-0FC0-43F3-85BB-91D0E4CD5B0C}" srcId="{759DE520-43D7-4F27-B406-A90AFFDBD0AE}" destId="{543BB9A6-C9AE-4C4B-B8E7-FCCA48A1DA1B}" srcOrd="3" destOrd="0" parTransId="{32642CE4-65BD-49AB-9B83-088ECE6E72FB}" sibTransId="{74CF1B3E-84B2-4E41-89B9-B4105EA0FAA3}"/>
    <dgm:cxn modelId="{300EDD37-06C9-471D-92A7-B104C6A05661}" type="presOf" srcId="{543BB9A6-C9AE-4C4B-B8E7-FCCA48A1DA1B}" destId="{A63472AF-0AC4-4BA0-BDF3-87C3FE6C2EB4}" srcOrd="0" destOrd="0" presId="urn:microsoft.com/office/officeart/2018/2/layout/IconCircleList"/>
    <dgm:cxn modelId="{81C92D39-6C35-44B6-8918-8F75845A82C4}" type="presOf" srcId="{C1A3477A-BB61-41B8-B7F4-CF44140CED57}" destId="{93902488-AF94-4D02-BCF7-8436BD7055C3}" srcOrd="0" destOrd="0" presId="urn:microsoft.com/office/officeart/2018/2/layout/IconCircleList"/>
    <dgm:cxn modelId="{7A0EC06A-05ED-4FC3-B13D-1FF8C50C3C0B}" type="presOf" srcId="{E2D3015A-B8C9-47A5-A0CB-CC8E2AEC9599}" destId="{4DA88B34-F800-431A-9E0D-53CA74BEDB06}" srcOrd="0" destOrd="0" presId="urn:microsoft.com/office/officeart/2018/2/layout/IconCircleList"/>
    <dgm:cxn modelId="{0395D24E-0185-497F-8714-E445BF0E70EC}" type="presOf" srcId="{759DE520-43D7-4F27-B406-A90AFFDBD0AE}" destId="{572F7EEB-7849-42AB-B161-9F4891751A59}" srcOrd="0" destOrd="0" presId="urn:microsoft.com/office/officeart/2018/2/layout/IconCircleList"/>
    <dgm:cxn modelId="{24D70F6F-2B61-46DE-85BD-3ADA74B87745}" type="presOf" srcId="{C7A3B0F6-C2D0-4384-A074-9FBE11585C27}" destId="{851B30AE-195F-48C8-AC03-EA2599FA5F81}" srcOrd="0" destOrd="0" presId="urn:microsoft.com/office/officeart/2018/2/layout/IconCircleList"/>
    <dgm:cxn modelId="{36B4F35A-CC36-4F82-9A1D-EA6CAD4FCFB5}" srcId="{759DE520-43D7-4F27-B406-A90AFFDBD0AE}" destId="{E2D3015A-B8C9-47A5-A0CB-CC8E2AEC9599}" srcOrd="1" destOrd="0" parTransId="{B514846C-9A80-4841-BA17-F63E03831225}" sibTransId="{C1A3477A-BB61-41B8-B7F4-CF44140CED57}"/>
    <dgm:cxn modelId="{52A59E7D-5A70-4B76-A7F7-0BBF93336576}" type="presOf" srcId="{712B6AEC-3509-494E-A331-BC21F9E4317E}" destId="{38291F4C-CEE3-4BF4-83E7-A0C5A49639DA}" srcOrd="0" destOrd="0" presId="urn:microsoft.com/office/officeart/2018/2/layout/IconCircleList"/>
    <dgm:cxn modelId="{725476DE-57D2-4B5F-89C1-AACD5B174C08}" type="presOf" srcId="{BCE2AA00-FADB-4FD4-94D4-3BC1C7CF16F2}" destId="{59A82322-E91C-4954-8916-A62C6741F4F8}" srcOrd="0" destOrd="0" presId="urn:microsoft.com/office/officeart/2018/2/layout/IconCircleList"/>
    <dgm:cxn modelId="{8F1FE5E3-2957-4BA7-A428-E2436D29CC28}" type="presOf" srcId="{6EF01AA5-1A8E-451E-BB23-130E573FE0A4}" destId="{D42FE5EE-0A3D-4DAB-8027-F82EABAD5041}" srcOrd="0" destOrd="0" presId="urn:microsoft.com/office/officeart/2018/2/layout/IconCircleList"/>
    <dgm:cxn modelId="{1716A3E7-65E1-4252-9435-20AA4A411B50}" srcId="{759DE520-43D7-4F27-B406-A90AFFDBD0AE}" destId="{6EF01AA5-1A8E-451E-BB23-130E573FE0A4}" srcOrd="0" destOrd="0" parTransId="{067ECC8F-B089-4EE7-BD7D-43469E320D2F}" sibTransId="{BCE2AA00-FADB-4FD4-94D4-3BC1C7CF16F2}"/>
    <dgm:cxn modelId="{F79BD93A-C22E-4057-8074-119D9C23A055}" type="presParOf" srcId="{572F7EEB-7849-42AB-B161-9F4891751A59}" destId="{05644C04-1030-4FB0-A3B8-8D888DC5420F}" srcOrd="0" destOrd="0" presId="urn:microsoft.com/office/officeart/2018/2/layout/IconCircleList"/>
    <dgm:cxn modelId="{E231F0B0-8619-4842-9890-D7FA21C7798E}" type="presParOf" srcId="{05644C04-1030-4FB0-A3B8-8D888DC5420F}" destId="{62AF6013-F05E-4C30-870C-43359C6DFD25}" srcOrd="0" destOrd="0" presId="urn:microsoft.com/office/officeart/2018/2/layout/IconCircleList"/>
    <dgm:cxn modelId="{593F4119-39F3-4DFC-9737-DABAA3C6CE56}" type="presParOf" srcId="{62AF6013-F05E-4C30-870C-43359C6DFD25}" destId="{B08D596F-0037-4CDB-86C2-353C1AE7C112}" srcOrd="0" destOrd="0" presId="urn:microsoft.com/office/officeart/2018/2/layout/IconCircleList"/>
    <dgm:cxn modelId="{35965C9A-F5C0-4298-82A7-CC9CB3B52E18}" type="presParOf" srcId="{62AF6013-F05E-4C30-870C-43359C6DFD25}" destId="{7D278FD5-A24C-4146-ACB5-ACBC4BD9F9C2}" srcOrd="1" destOrd="0" presId="urn:microsoft.com/office/officeart/2018/2/layout/IconCircleList"/>
    <dgm:cxn modelId="{6940AA7D-4E43-4FCD-A4EF-B54F6AC148C1}" type="presParOf" srcId="{62AF6013-F05E-4C30-870C-43359C6DFD25}" destId="{8955A802-403C-4C8F-8B97-181BB292FB62}" srcOrd="2" destOrd="0" presId="urn:microsoft.com/office/officeart/2018/2/layout/IconCircleList"/>
    <dgm:cxn modelId="{A4696787-FFAC-4D11-B7D6-BDD8EC127B6E}" type="presParOf" srcId="{62AF6013-F05E-4C30-870C-43359C6DFD25}" destId="{D42FE5EE-0A3D-4DAB-8027-F82EABAD5041}" srcOrd="3" destOrd="0" presId="urn:microsoft.com/office/officeart/2018/2/layout/IconCircleList"/>
    <dgm:cxn modelId="{6C69D320-EC2C-4990-8DB8-C8200BCEE009}" type="presParOf" srcId="{05644C04-1030-4FB0-A3B8-8D888DC5420F}" destId="{59A82322-E91C-4954-8916-A62C6741F4F8}" srcOrd="1" destOrd="0" presId="urn:microsoft.com/office/officeart/2018/2/layout/IconCircleList"/>
    <dgm:cxn modelId="{8CE44CFE-7E04-4589-9282-EEDE86E292C0}" type="presParOf" srcId="{05644C04-1030-4FB0-A3B8-8D888DC5420F}" destId="{C4B5CB3E-3D90-40FF-91A7-F30E4301C9C9}" srcOrd="2" destOrd="0" presId="urn:microsoft.com/office/officeart/2018/2/layout/IconCircleList"/>
    <dgm:cxn modelId="{847F7E33-31A7-4A34-AE2A-02E4D8059E83}" type="presParOf" srcId="{C4B5CB3E-3D90-40FF-91A7-F30E4301C9C9}" destId="{D9652885-6038-4A4E-BF12-A0B57EB973B6}" srcOrd="0" destOrd="0" presId="urn:microsoft.com/office/officeart/2018/2/layout/IconCircleList"/>
    <dgm:cxn modelId="{F61EF844-0BF4-415B-8BBF-A4D2089A1CF3}" type="presParOf" srcId="{C4B5CB3E-3D90-40FF-91A7-F30E4301C9C9}" destId="{271A359B-C682-4015-A0E8-E630D948D0B0}" srcOrd="1" destOrd="0" presId="urn:microsoft.com/office/officeart/2018/2/layout/IconCircleList"/>
    <dgm:cxn modelId="{47167789-AFA4-423B-9849-F064850C0DF8}" type="presParOf" srcId="{C4B5CB3E-3D90-40FF-91A7-F30E4301C9C9}" destId="{F6B1F140-1F11-4CE0-A03C-1BC431E9F110}" srcOrd="2" destOrd="0" presId="urn:microsoft.com/office/officeart/2018/2/layout/IconCircleList"/>
    <dgm:cxn modelId="{0A9F6F79-BEBF-4F24-9EBE-64F7CD41B78F}" type="presParOf" srcId="{C4B5CB3E-3D90-40FF-91A7-F30E4301C9C9}" destId="{4DA88B34-F800-431A-9E0D-53CA74BEDB06}" srcOrd="3" destOrd="0" presId="urn:microsoft.com/office/officeart/2018/2/layout/IconCircleList"/>
    <dgm:cxn modelId="{8CAD0F47-1A94-40DE-9F06-D84B1526A63D}" type="presParOf" srcId="{05644C04-1030-4FB0-A3B8-8D888DC5420F}" destId="{93902488-AF94-4D02-BCF7-8436BD7055C3}" srcOrd="3" destOrd="0" presId="urn:microsoft.com/office/officeart/2018/2/layout/IconCircleList"/>
    <dgm:cxn modelId="{FF5C5D3C-308C-493E-BA3A-8F40253FD6D6}" type="presParOf" srcId="{05644C04-1030-4FB0-A3B8-8D888DC5420F}" destId="{E40A9B66-6E51-4D42-B2B6-ACA136A6EC0C}" srcOrd="4" destOrd="0" presId="urn:microsoft.com/office/officeart/2018/2/layout/IconCircleList"/>
    <dgm:cxn modelId="{538AC984-53D2-45E6-8088-F18DCFD72C2A}" type="presParOf" srcId="{E40A9B66-6E51-4D42-B2B6-ACA136A6EC0C}" destId="{D1950227-ADA4-4CB1-B678-33061CF72D9E}" srcOrd="0" destOrd="0" presId="urn:microsoft.com/office/officeart/2018/2/layout/IconCircleList"/>
    <dgm:cxn modelId="{90D29F2A-EDE2-4243-938C-B8679873799E}" type="presParOf" srcId="{E40A9B66-6E51-4D42-B2B6-ACA136A6EC0C}" destId="{686A8A14-ED41-4D5B-862D-1D0B0121A368}" srcOrd="1" destOrd="0" presId="urn:microsoft.com/office/officeart/2018/2/layout/IconCircleList"/>
    <dgm:cxn modelId="{EFD0B294-9BA3-4D82-BAA7-3B0EC7C85938}" type="presParOf" srcId="{E40A9B66-6E51-4D42-B2B6-ACA136A6EC0C}" destId="{4FA0DB76-5278-4898-9857-62F6F92002EC}" srcOrd="2" destOrd="0" presId="urn:microsoft.com/office/officeart/2018/2/layout/IconCircleList"/>
    <dgm:cxn modelId="{3E08D02C-37BD-4EDD-A7B9-F8AD87C7B6A0}" type="presParOf" srcId="{E40A9B66-6E51-4D42-B2B6-ACA136A6EC0C}" destId="{851B30AE-195F-48C8-AC03-EA2599FA5F81}" srcOrd="3" destOrd="0" presId="urn:microsoft.com/office/officeart/2018/2/layout/IconCircleList"/>
    <dgm:cxn modelId="{54CE4337-AF77-42BD-9F4D-CAD8E9EC9DF7}" type="presParOf" srcId="{05644C04-1030-4FB0-A3B8-8D888DC5420F}" destId="{38291F4C-CEE3-4BF4-83E7-A0C5A49639DA}" srcOrd="5" destOrd="0" presId="urn:microsoft.com/office/officeart/2018/2/layout/IconCircleList"/>
    <dgm:cxn modelId="{A05F98B6-CA93-4522-AF53-8336DBA31BFD}" type="presParOf" srcId="{05644C04-1030-4FB0-A3B8-8D888DC5420F}" destId="{FBA5585F-2241-450D-A03F-55B42FBE998D}" srcOrd="6" destOrd="0" presId="urn:microsoft.com/office/officeart/2018/2/layout/IconCircleList"/>
    <dgm:cxn modelId="{6146070B-DC8E-4852-B80C-C0E0C926D000}" type="presParOf" srcId="{FBA5585F-2241-450D-A03F-55B42FBE998D}" destId="{992DDC1F-EA7B-418A-9928-1AB8CF122486}" srcOrd="0" destOrd="0" presId="urn:microsoft.com/office/officeart/2018/2/layout/IconCircleList"/>
    <dgm:cxn modelId="{6495F9E0-EAEF-4AE2-93B3-0DBF3ED7AD2E}" type="presParOf" srcId="{FBA5585F-2241-450D-A03F-55B42FBE998D}" destId="{B2CAD14B-9234-410B-8EAC-5D3802CE917E}" srcOrd="1" destOrd="0" presId="urn:microsoft.com/office/officeart/2018/2/layout/IconCircleList"/>
    <dgm:cxn modelId="{04D0EC30-26FE-45F4-8C26-25EBAEBD3DF0}" type="presParOf" srcId="{FBA5585F-2241-450D-A03F-55B42FBE998D}" destId="{5D8346D5-FC87-4F51-A2BA-E4A25FF31828}" srcOrd="2" destOrd="0" presId="urn:microsoft.com/office/officeart/2018/2/layout/IconCircleList"/>
    <dgm:cxn modelId="{40F5F975-D306-4F01-9523-08FCA3556214}" type="presParOf" srcId="{FBA5585F-2241-450D-A03F-55B42FBE998D}" destId="{A63472AF-0AC4-4BA0-BDF3-87C3FE6C2EB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DE520-43D7-4F27-B406-A90AFFDBD0A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2D3015A-B8C9-47A5-A0CB-CC8E2AEC95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cap="none" dirty="0"/>
        </a:p>
      </dgm:t>
    </dgm:pt>
    <dgm:pt modelId="{B514846C-9A80-4841-BA17-F63E03831225}" type="parTrans" cxnId="{36B4F35A-CC36-4F82-9A1D-EA6CAD4FCFB5}">
      <dgm:prSet/>
      <dgm:spPr/>
      <dgm:t>
        <a:bodyPr/>
        <a:lstStyle/>
        <a:p>
          <a:endParaRPr lang="en-US"/>
        </a:p>
      </dgm:t>
    </dgm:pt>
    <dgm:pt modelId="{C1A3477A-BB61-41B8-B7F4-CF44140CED57}" type="sibTrans" cxnId="{36B4F35A-CC36-4F82-9A1D-EA6CAD4FCFB5}">
      <dgm:prSet/>
      <dgm:spPr/>
      <dgm:t>
        <a:bodyPr/>
        <a:lstStyle/>
        <a:p>
          <a:endParaRPr lang="en-US"/>
        </a:p>
      </dgm:t>
    </dgm:pt>
    <dgm:pt modelId="{C7A3B0F6-C2D0-4384-A074-9FBE11585C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cap="none" dirty="0"/>
        </a:p>
        <a:p>
          <a:pPr>
            <a:lnSpc>
              <a:spcPct val="100000"/>
            </a:lnSpc>
            <a:defRPr cap="all"/>
          </a:pPr>
          <a:endParaRPr lang="en-US" cap="none" dirty="0"/>
        </a:p>
        <a:p>
          <a:pPr>
            <a:lnSpc>
              <a:spcPct val="100000"/>
            </a:lnSpc>
            <a:defRPr cap="all"/>
          </a:pPr>
          <a:r>
            <a:rPr lang="en-US" cap="none" dirty="0"/>
            <a:t>? </a:t>
          </a:r>
        </a:p>
      </dgm:t>
    </dgm:pt>
    <dgm:pt modelId="{4766DD24-55E4-4366-BE20-248E2BBF08C4}" type="parTrans" cxnId="{A8AC3109-B444-45B4-B846-29B1F6493DEB}">
      <dgm:prSet/>
      <dgm:spPr/>
      <dgm:t>
        <a:bodyPr/>
        <a:lstStyle/>
        <a:p>
          <a:endParaRPr lang="en-US"/>
        </a:p>
      </dgm:t>
    </dgm:pt>
    <dgm:pt modelId="{712B6AEC-3509-494E-A331-BC21F9E4317E}" type="sibTrans" cxnId="{A8AC3109-B444-45B4-B846-29B1F6493DEB}">
      <dgm:prSet/>
      <dgm:spPr/>
      <dgm:t>
        <a:bodyPr/>
        <a:lstStyle/>
        <a:p>
          <a:endParaRPr lang="en-US"/>
        </a:p>
      </dgm:t>
    </dgm:pt>
    <dgm:pt modelId="{543BB9A6-C9AE-4C4B-B8E7-FCCA48A1DA1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/>
            <a:t>In your triads, share where do you have the most energy to make change happen?</a:t>
          </a:r>
        </a:p>
      </dgm:t>
    </dgm:pt>
    <dgm:pt modelId="{32642CE4-65BD-49AB-9B83-088ECE6E72FB}" type="parTrans" cxnId="{246A1322-0FC0-43F3-85BB-91D0E4CD5B0C}">
      <dgm:prSet/>
      <dgm:spPr/>
      <dgm:t>
        <a:bodyPr/>
        <a:lstStyle/>
        <a:p>
          <a:endParaRPr lang="en-US"/>
        </a:p>
      </dgm:t>
    </dgm:pt>
    <dgm:pt modelId="{74CF1B3E-84B2-4E41-89B9-B4105EA0FAA3}" type="sibTrans" cxnId="{246A1322-0FC0-43F3-85BB-91D0E4CD5B0C}">
      <dgm:prSet/>
      <dgm:spPr/>
      <dgm:t>
        <a:bodyPr/>
        <a:lstStyle/>
        <a:p>
          <a:endParaRPr lang="en-US"/>
        </a:p>
      </dgm:t>
    </dgm:pt>
    <dgm:pt modelId="{6EF01AA5-1A8E-451E-BB23-130E573FE0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cap="none" dirty="0"/>
        </a:p>
        <a:p>
          <a:pPr>
            <a:lnSpc>
              <a:spcPct val="100000"/>
            </a:lnSpc>
            <a:defRPr cap="all"/>
          </a:pPr>
          <a:endParaRPr lang="en-US" cap="none" dirty="0"/>
        </a:p>
      </dgm:t>
    </dgm:pt>
    <dgm:pt modelId="{BCE2AA00-FADB-4FD4-94D4-3BC1C7CF16F2}" type="sibTrans" cxnId="{1716A3E7-65E1-4252-9435-20AA4A411B50}">
      <dgm:prSet/>
      <dgm:spPr/>
      <dgm:t>
        <a:bodyPr/>
        <a:lstStyle/>
        <a:p>
          <a:endParaRPr lang="en-US"/>
        </a:p>
      </dgm:t>
    </dgm:pt>
    <dgm:pt modelId="{067ECC8F-B089-4EE7-BD7D-43469E320D2F}" type="parTrans" cxnId="{1716A3E7-65E1-4252-9435-20AA4A411B50}">
      <dgm:prSet/>
      <dgm:spPr/>
      <dgm:t>
        <a:bodyPr/>
        <a:lstStyle/>
        <a:p>
          <a:endParaRPr lang="en-US"/>
        </a:p>
      </dgm:t>
    </dgm:pt>
    <dgm:pt modelId="{6CC01BEA-35D9-42FA-B9B9-A2D73137A423}" type="pres">
      <dgm:prSet presAssocID="{759DE520-43D7-4F27-B406-A90AFFDBD0AE}" presName="root" presStyleCnt="0">
        <dgm:presLayoutVars>
          <dgm:dir/>
          <dgm:resizeHandles val="exact"/>
        </dgm:presLayoutVars>
      </dgm:prSet>
      <dgm:spPr/>
    </dgm:pt>
    <dgm:pt modelId="{1350F4CA-E358-4A77-B2BA-032AA73281E9}" type="pres">
      <dgm:prSet presAssocID="{6EF01AA5-1A8E-451E-BB23-130E573FE0A4}" presName="compNode" presStyleCnt="0"/>
      <dgm:spPr/>
    </dgm:pt>
    <dgm:pt modelId="{4A90456B-7E47-4209-AB64-01F7FE84F2D7}" type="pres">
      <dgm:prSet presAssocID="{6EF01AA5-1A8E-451E-BB23-130E573FE0A4}" presName="iconBgRect" presStyleLbl="bgShp" presStyleIdx="0" presStyleCnt="4"/>
      <dgm:spPr/>
    </dgm:pt>
    <dgm:pt modelId="{03F82CF2-7C63-4A4F-A66F-DF31363443AE}" type="pres">
      <dgm:prSet presAssocID="{6EF01AA5-1A8E-451E-BB23-130E573FE0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154DE13-BB47-44DB-BB34-AD9A0765C828}" type="pres">
      <dgm:prSet presAssocID="{6EF01AA5-1A8E-451E-BB23-130E573FE0A4}" presName="spaceRect" presStyleCnt="0"/>
      <dgm:spPr/>
    </dgm:pt>
    <dgm:pt modelId="{BE5FF415-0F4D-4458-B375-D5E092BB6982}" type="pres">
      <dgm:prSet presAssocID="{6EF01AA5-1A8E-451E-BB23-130E573FE0A4}" presName="textRect" presStyleLbl="revTx" presStyleIdx="0" presStyleCnt="4">
        <dgm:presLayoutVars>
          <dgm:chMax val="1"/>
          <dgm:chPref val="1"/>
        </dgm:presLayoutVars>
      </dgm:prSet>
      <dgm:spPr/>
    </dgm:pt>
    <dgm:pt modelId="{6CC149C1-121A-4529-B710-EBA30307C986}" type="pres">
      <dgm:prSet presAssocID="{BCE2AA00-FADB-4FD4-94D4-3BC1C7CF16F2}" presName="sibTrans" presStyleCnt="0"/>
      <dgm:spPr/>
    </dgm:pt>
    <dgm:pt modelId="{C86C5230-BDF4-432D-B682-F3C174C4709D}" type="pres">
      <dgm:prSet presAssocID="{E2D3015A-B8C9-47A5-A0CB-CC8E2AEC9599}" presName="compNode" presStyleCnt="0"/>
      <dgm:spPr/>
    </dgm:pt>
    <dgm:pt modelId="{AED2ADAB-5B12-4F28-8316-4A47786D8700}" type="pres">
      <dgm:prSet presAssocID="{E2D3015A-B8C9-47A5-A0CB-CC8E2AEC9599}" presName="iconBgRect" presStyleLbl="bgShp" presStyleIdx="1" presStyleCnt="4"/>
      <dgm:spPr/>
    </dgm:pt>
    <dgm:pt modelId="{66275B5E-6623-4177-8A75-B5904D91542A}" type="pres">
      <dgm:prSet presAssocID="{E2D3015A-B8C9-47A5-A0CB-CC8E2AEC959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540C9D1-1209-4E53-931E-CE941B8FE440}" type="pres">
      <dgm:prSet presAssocID="{E2D3015A-B8C9-47A5-A0CB-CC8E2AEC9599}" presName="spaceRect" presStyleCnt="0"/>
      <dgm:spPr/>
    </dgm:pt>
    <dgm:pt modelId="{527B9883-96EE-41A5-A02A-D440ACEF2DAB}" type="pres">
      <dgm:prSet presAssocID="{E2D3015A-B8C9-47A5-A0CB-CC8E2AEC9599}" presName="textRect" presStyleLbl="revTx" presStyleIdx="1" presStyleCnt="4">
        <dgm:presLayoutVars>
          <dgm:chMax val="1"/>
          <dgm:chPref val="1"/>
        </dgm:presLayoutVars>
      </dgm:prSet>
      <dgm:spPr/>
    </dgm:pt>
    <dgm:pt modelId="{0F574E06-669C-4091-96E1-DB9F25610A59}" type="pres">
      <dgm:prSet presAssocID="{C1A3477A-BB61-41B8-B7F4-CF44140CED57}" presName="sibTrans" presStyleCnt="0"/>
      <dgm:spPr/>
    </dgm:pt>
    <dgm:pt modelId="{B4C18FD8-86CE-4DE0-974F-4A1F6F31D247}" type="pres">
      <dgm:prSet presAssocID="{C7A3B0F6-C2D0-4384-A074-9FBE11585C27}" presName="compNode" presStyleCnt="0"/>
      <dgm:spPr/>
    </dgm:pt>
    <dgm:pt modelId="{5A11FF5E-BBB8-43EE-B7B8-5419F88310B3}" type="pres">
      <dgm:prSet presAssocID="{C7A3B0F6-C2D0-4384-A074-9FBE11585C27}" presName="iconBgRect" presStyleLbl="bgShp" presStyleIdx="2" presStyleCnt="4"/>
      <dgm:spPr/>
    </dgm:pt>
    <dgm:pt modelId="{9D29E8DD-2E36-42E5-9696-942320471958}" type="pres">
      <dgm:prSet presAssocID="{C7A3B0F6-C2D0-4384-A074-9FBE11585C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9F4F8265-ED7F-4979-A19B-5BB55FA0726D}" type="pres">
      <dgm:prSet presAssocID="{C7A3B0F6-C2D0-4384-A074-9FBE11585C27}" presName="spaceRect" presStyleCnt="0"/>
      <dgm:spPr/>
    </dgm:pt>
    <dgm:pt modelId="{0EF00ACC-0486-4CEC-96A0-A66C1F3A9EC1}" type="pres">
      <dgm:prSet presAssocID="{C7A3B0F6-C2D0-4384-A074-9FBE11585C27}" presName="textRect" presStyleLbl="revTx" presStyleIdx="2" presStyleCnt="4">
        <dgm:presLayoutVars>
          <dgm:chMax val="1"/>
          <dgm:chPref val="1"/>
        </dgm:presLayoutVars>
      </dgm:prSet>
      <dgm:spPr/>
    </dgm:pt>
    <dgm:pt modelId="{8844CE55-6E9B-4DD8-A0D9-A9DB012E9409}" type="pres">
      <dgm:prSet presAssocID="{712B6AEC-3509-494E-A331-BC21F9E4317E}" presName="sibTrans" presStyleCnt="0"/>
      <dgm:spPr/>
    </dgm:pt>
    <dgm:pt modelId="{E98B35AF-CC1A-4479-A3E0-DF40C4CF4A37}" type="pres">
      <dgm:prSet presAssocID="{543BB9A6-C9AE-4C4B-B8E7-FCCA48A1DA1B}" presName="compNode" presStyleCnt="0"/>
      <dgm:spPr/>
    </dgm:pt>
    <dgm:pt modelId="{1EC5806A-A9C1-4841-AD23-113F80CD66AF}" type="pres">
      <dgm:prSet presAssocID="{543BB9A6-C9AE-4C4B-B8E7-FCCA48A1DA1B}" presName="iconBgRect" presStyleLbl="bgShp" presStyleIdx="3" presStyleCnt="4"/>
      <dgm:spPr/>
    </dgm:pt>
    <dgm:pt modelId="{AF7D4BB1-F817-41DC-A839-318CE3C410FE}" type="pres">
      <dgm:prSet presAssocID="{543BB9A6-C9AE-4C4B-B8E7-FCCA48A1DA1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D7D7E6B8-73EA-4B58-971B-98AFD6466495}" type="pres">
      <dgm:prSet presAssocID="{543BB9A6-C9AE-4C4B-B8E7-FCCA48A1DA1B}" presName="spaceRect" presStyleCnt="0"/>
      <dgm:spPr/>
    </dgm:pt>
    <dgm:pt modelId="{6900CBD7-FCD8-4B91-8165-CB609DD91372}" type="pres">
      <dgm:prSet presAssocID="{543BB9A6-C9AE-4C4B-B8E7-FCCA48A1DA1B}" presName="textRect" presStyleLbl="revTx" presStyleIdx="3" presStyleCnt="4" custScaleX="232648">
        <dgm:presLayoutVars>
          <dgm:chMax val="1"/>
          <dgm:chPref val="1"/>
        </dgm:presLayoutVars>
      </dgm:prSet>
      <dgm:spPr/>
    </dgm:pt>
  </dgm:ptLst>
  <dgm:cxnLst>
    <dgm:cxn modelId="{A8AC3109-B444-45B4-B846-29B1F6493DEB}" srcId="{759DE520-43D7-4F27-B406-A90AFFDBD0AE}" destId="{C7A3B0F6-C2D0-4384-A074-9FBE11585C27}" srcOrd="2" destOrd="0" parTransId="{4766DD24-55E4-4366-BE20-248E2BBF08C4}" sibTransId="{712B6AEC-3509-494E-A331-BC21F9E4317E}"/>
    <dgm:cxn modelId="{246A1322-0FC0-43F3-85BB-91D0E4CD5B0C}" srcId="{759DE520-43D7-4F27-B406-A90AFFDBD0AE}" destId="{543BB9A6-C9AE-4C4B-B8E7-FCCA48A1DA1B}" srcOrd="3" destOrd="0" parTransId="{32642CE4-65BD-49AB-9B83-088ECE6E72FB}" sibTransId="{74CF1B3E-84B2-4E41-89B9-B4105EA0FAA3}"/>
    <dgm:cxn modelId="{36B4F35A-CC36-4F82-9A1D-EA6CAD4FCFB5}" srcId="{759DE520-43D7-4F27-B406-A90AFFDBD0AE}" destId="{E2D3015A-B8C9-47A5-A0CB-CC8E2AEC9599}" srcOrd="1" destOrd="0" parTransId="{B514846C-9A80-4841-BA17-F63E03831225}" sibTransId="{C1A3477A-BB61-41B8-B7F4-CF44140CED57}"/>
    <dgm:cxn modelId="{1D28988D-1CEA-4895-B2C7-D5F23D7391CE}" type="presOf" srcId="{C7A3B0F6-C2D0-4384-A074-9FBE11585C27}" destId="{0EF00ACC-0486-4CEC-96A0-A66C1F3A9EC1}" srcOrd="0" destOrd="0" presId="urn:microsoft.com/office/officeart/2018/5/layout/IconCircleLabelList"/>
    <dgm:cxn modelId="{C74450A4-92E3-4375-BA70-393387783BCC}" type="presOf" srcId="{E2D3015A-B8C9-47A5-A0CB-CC8E2AEC9599}" destId="{527B9883-96EE-41A5-A02A-D440ACEF2DAB}" srcOrd="0" destOrd="0" presId="urn:microsoft.com/office/officeart/2018/5/layout/IconCircleLabelList"/>
    <dgm:cxn modelId="{35074EB3-D38D-49AA-A5AE-E39582C4D51E}" type="presOf" srcId="{6EF01AA5-1A8E-451E-BB23-130E573FE0A4}" destId="{BE5FF415-0F4D-4458-B375-D5E092BB6982}" srcOrd="0" destOrd="0" presId="urn:microsoft.com/office/officeart/2018/5/layout/IconCircleLabelList"/>
    <dgm:cxn modelId="{CEA8F7DE-CFC2-4E3E-AAFE-BFD39A22BA96}" type="presOf" srcId="{543BB9A6-C9AE-4C4B-B8E7-FCCA48A1DA1B}" destId="{6900CBD7-FCD8-4B91-8165-CB609DD91372}" srcOrd="0" destOrd="0" presId="urn:microsoft.com/office/officeart/2018/5/layout/IconCircleLabelList"/>
    <dgm:cxn modelId="{1716A3E7-65E1-4252-9435-20AA4A411B50}" srcId="{759DE520-43D7-4F27-B406-A90AFFDBD0AE}" destId="{6EF01AA5-1A8E-451E-BB23-130E573FE0A4}" srcOrd="0" destOrd="0" parTransId="{067ECC8F-B089-4EE7-BD7D-43469E320D2F}" sibTransId="{BCE2AA00-FADB-4FD4-94D4-3BC1C7CF16F2}"/>
    <dgm:cxn modelId="{B1C478FB-DAB6-4772-BF9D-B2BB76290AB2}" type="presOf" srcId="{759DE520-43D7-4F27-B406-A90AFFDBD0AE}" destId="{6CC01BEA-35D9-42FA-B9B9-A2D73137A423}" srcOrd="0" destOrd="0" presId="urn:microsoft.com/office/officeart/2018/5/layout/IconCircleLabelList"/>
    <dgm:cxn modelId="{AA027D64-1F54-4569-9538-DA098575B30C}" type="presParOf" srcId="{6CC01BEA-35D9-42FA-B9B9-A2D73137A423}" destId="{1350F4CA-E358-4A77-B2BA-032AA73281E9}" srcOrd="0" destOrd="0" presId="urn:microsoft.com/office/officeart/2018/5/layout/IconCircleLabelList"/>
    <dgm:cxn modelId="{2CCF1EBF-BC09-4548-AD72-A2A40DD68714}" type="presParOf" srcId="{1350F4CA-E358-4A77-B2BA-032AA73281E9}" destId="{4A90456B-7E47-4209-AB64-01F7FE84F2D7}" srcOrd="0" destOrd="0" presId="urn:microsoft.com/office/officeart/2018/5/layout/IconCircleLabelList"/>
    <dgm:cxn modelId="{9102EE41-6F34-433B-A735-B389407AA2EF}" type="presParOf" srcId="{1350F4CA-E358-4A77-B2BA-032AA73281E9}" destId="{03F82CF2-7C63-4A4F-A66F-DF31363443AE}" srcOrd="1" destOrd="0" presId="urn:microsoft.com/office/officeart/2018/5/layout/IconCircleLabelList"/>
    <dgm:cxn modelId="{A71265F0-E4BB-4B3D-993F-ACF7F6F6E685}" type="presParOf" srcId="{1350F4CA-E358-4A77-B2BA-032AA73281E9}" destId="{E154DE13-BB47-44DB-BB34-AD9A0765C828}" srcOrd="2" destOrd="0" presId="urn:microsoft.com/office/officeart/2018/5/layout/IconCircleLabelList"/>
    <dgm:cxn modelId="{3A9CC14F-86D7-4C7E-BB8B-CC4E8FC2C9A4}" type="presParOf" srcId="{1350F4CA-E358-4A77-B2BA-032AA73281E9}" destId="{BE5FF415-0F4D-4458-B375-D5E092BB6982}" srcOrd="3" destOrd="0" presId="urn:microsoft.com/office/officeart/2018/5/layout/IconCircleLabelList"/>
    <dgm:cxn modelId="{6012F577-85BB-461F-8EEE-CF543C85B9A7}" type="presParOf" srcId="{6CC01BEA-35D9-42FA-B9B9-A2D73137A423}" destId="{6CC149C1-121A-4529-B710-EBA30307C986}" srcOrd="1" destOrd="0" presId="urn:microsoft.com/office/officeart/2018/5/layout/IconCircleLabelList"/>
    <dgm:cxn modelId="{A6DCE890-BE6E-4EE0-85F3-120F0689A176}" type="presParOf" srcId="{6CC01BEA-35D9-42FA-B9B9-A2D73137A423}" destId="{C86C5230-BDF4-432D-B682-F3C174C4709D}" srcOrd="2" destOrd="0" presId="urn:microsoft.com/office/officeart/2018/5/layout/IconCircleLabelList"/>
    <dgm:cxn modelId="{3347E419-0FFC-4910-A30E-2557CAED1E8F}" type="presParOf" srcId="{C86C5230-BDF4-432D-B682-F3C174C4709D}" destId="{AED2ADAB-5B12-4F28-8316-4A47786D8700}" srcOrd="0" destOrd="0" presId="urn:microsoft.com/office/officeart/2018/5/layout/IconCircleLabelList"/>
    <dgm:cxn modelId="{72B3D5AE-2010-4718-9FD4-60E906146FD4}" type="presParOf" srcId="{C86C5230-BDF4-432D-B682-F3C174C4709D}" destId="{66275B5E-6623-4177-8A75-B5904D91542A}" srcOrd="1" destOrd="0" presId="urn:microsoft.com/office/officeart/2018/5/layout/IconCircleLabelList"/>
    <dgm:cxn modelId="{E0C1714B-953A-434F-B5DC-3D27732A192C}" type="presParOf" srcId="{C86C5230-BDF4-432D-B682-F3C174C4709D}" destId="{D540C9D1-1209-4E53-931E-CE941B8FE440}" srcOrd="2" destOrd="0" presId="urn:microsoft.com/office/officeart/2018/5/layout/IconCircleLabelList"/>
    <dgm:cxn modelId="{2F340658-32FF-4847-8C22-712A645AAADC}" type="presParOf" srcId="{C86C5230-BDF4-432D-B682-F3C174C4709D}" destId="{527B9883-96EE-41A5-A02A-D440ACEF2DAB}" srcOrd="3" destOrd="0" presId="urn:microsoft.com/office/officeart/2018/5/layout/IconCircleLabelList"/>
    <dgm:cxn modelId="{63E91237-6317-4A78-A85F-3932BBF52CFE}" type="presParOf" srcId="{6CC01BEA-35D9-42FA-B9B9-A2D73137A423}" destId="{0F574E06-669C-4091-96E1-DB9F25610A59}" srcOrd="3" destOrd="0" presId="urn:microsoft.com/office/officeart/2018/5/layout/IconCircleLabelList"/>
    <dgm:cxn modelId="{3BB2337B-B483-49FF-A91D-7E4DDD9A1958}" type="presParOf" srcId="{6CC01BEA-35D9-42FA-B9B9-A2D73137A423}" destId="{B4C18FD8-86CE-4DE0-974F-4A1F6F31D247}" srcOrd="4" destOrd="0" presId="urn:microsoft.com/office/officeart/2018/5/layout/IconCircleLabelList"/>
    <dgm:cxn modelId="{F8240585-1B9C-405C-9211-363DB5884C5D}" type="presParOf" srcId="{B4C18FD8-86CE-4DE0-974F-4A1F6F31D247}" destId="{5A11FF5E-BBB8-43EE-B7B8-5419F88310B3}" srcOrd="0" destOrd="0" presId="urn:microsoft.com/office/officeart/2018/5/layout/IconCircleLabelList"/>
    <dgm:cxn modelId="{209A16D9-E0E6-463F-824F-94168FD8ACC9}" type="presParOf" srcId="{B4C18FD8-86CE-4DE0-974F-4A1F6F31D247}" destId="{9D29E8DD-2E36-42E5-9696-942320471958}" srcOrd="1" destOrd="0" presId="urn:microsoft.com/office/officeart/2018/5/layout/IconCircleLabelList"/>
    <dgm:cxn modelId="{9D362053-BC40-45C6-B329-F3BF1E9F7A1F}" type="presParOf" srcId="{B4C18FD8-86CE-4DE0-974F-4A1F6F31D247}" destId="{9F4F8265-ED7F-4979-A19B-5BB55FA0726D}" srcOrd="2" destOrd="0" presId="urn:microsoft.com/office/officeart/2018/5/layout/IconCircleLabelList"/>
    <dgm:cxn modelId="{8B9E01EE-7EE1-42CD-81C8-A464C60E3337}" type="presParOf" srcId="{B4C18FD8-86CE-4DE0-974F-4A1F6F31D247}" destId="{0EF00ACC-0486-4CEC-96A0-A66C1F3A9EC1}" srcOrd="3" destOrd="0" presId="urn:microsoft.com/office/officeart/2018/5/layout/IconCircleLabelList"/>
    <dgm:cxn modelId="{DA2959B8-6F09-4156-84EA-44BB7F8FB2F7}" type="presParOf" srcId="{6CC01BEA-35D9-42FA-B9B9-A2D73137A423}" destId="{8844CE55-6E9B-4DD8-A0D9-A9DB012E9409}" srcOrd="5" destOrd="0" presId="urn:microsoft.com/office/officeart/2018/5/layout/IconCircleLabelList"/>
    <dgm:cxn modelId="{6CC1666C-0B9E-4611-8679-3EE09064E530}" type="presParOf" srcId="{6CC01BEA-35D9-42FA-B9B9-A2D73137A423}" destId="{E98B35AF-CC1A-4479-A3E0-DF40C4CF4A37}" srcOrd="6" destOrd="0" presId="urn:microsoft.com/office/officeart/2018/5/layout/IconCircleLabelList"/>
    <dgm:cxn modelId="{CD0CFF70-7063-47B0-AB3C-D9912C69FFAF}" type="presParOf" srcId="{E98B35AF-CC1A-4479-A3E0-DF40C4CF4A37}" destId="{1EC5806A-A9C1-4841-AD23-113F80CD66AF}" srcOrd="0" destOrd="0" presId="urn:microsoft.com/office/officeart/2018/5/layout/IconCircleLabelList"/>
    <dgm:cxn modelId="{9B9CAC65-26C0-48AA-8106-2FABD5AC2338}" type="presParOf" srcId="{E98B35AF-CC1A-4479-A3E0-DF40C4CF4A37}" destId="{AF7D4BB1-F817-41DC-A839-318CE3C410FE}" srcOrd="1" destOrd="0" presId="urn:microsoft.com/office/officeart/2018/5/layout/IconCircleLabelList"/>
    <dgm:cxn modelId="{8B893E94-F6F7-4440-A8FE-6AC212D6DFEE}" type="presParOf" srcId="{E98B35AF-CC1A-4479-A3E0-DF40C4CF4A37}" destId="{D7D7E6B8-73EA-4B58-971B-98AFD6466495}" srcOrd="2" destOrd="0" presId="urn:microsoft.com/office/officeart/2018/5/layout/IconCircleLabelList"/>
    <dgm:cxn modelId="{93A7CE76-548B-441F-A41E-536321937289}" type="presParOf" srcId="{E98B35AF-CC1A-4479-A3E0-DF40C4CF4A37}" destId="{6900CBD7-FCD8-4B91-8165-CB609DD913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D596F-0037-4CDB-86C2-353C1AE7C112}">
      <dsp:nvSpPr>
        <dsp:cNvPr id="0" name=""/>
        <dsp:cNvSpPr/>
      </dsp:nvSpPr>
      <dsp:spPr>
        <a:xfrm>
          <a:off x="279618" y="676087"/>
          <a:ext cx="1370641" cy="13706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78FD5-A24C-4146-ACB5-ACBC4BD9F9C2}">
      <dsp:nvSpPr>
        <dsp:cNvPr id="0" name=""/>
        <dsp:cNvSpPr/>
      </dsp:nvSpPr>
      <dsp:spPr>
        <a:xfrm>
          <a:off x="567452" y="963922"/>
          <a:ext cx="794972" cy="7949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FE5EE-0A3D-4DAB-8027-F82EABAD5041}">
      <dsp:nvSpPr>
        <dsp:cNvPr id="0" name=""/>
        <dsp:cNvSpPr/>
      </dsp:nvSpPr>
      <dsp:spPr>
        <a:xfrm>
          <a:off x="1943968" y="676087"/>
          <a:ext cx="3230797" cy="137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cap="none" dirty="0"/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cap="none" dirty="0"/>
            <a:t>What programs are living?</a:t>
          </a:r>
        </a:p>
      </dsp:txBody>
      <dsp:txXfrm>
        <a:off x="1943968" y="676087"/>
        <a:ext cx="3230797" cy="1370641"/>
      </dsp:txXfrm>
    </dsp:sp>
    <dsp:sp modelId="{D9652885-6038-4A4E-BF12-A0B57EB973B6}">
      <dsp:nvSpPr>
        <dsp:cNvPr id="0" name=""/>
        <dsp:cNvSpPr/>
      </dsp:nvSpPr>
      <dsp:spPr>
        <a:xfrm>
          <a:off x="5737708" y="676087"/>
          <a:ext cx="1370641" cy="13706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A359B-C682-4015-A0E8-E630D948D0B0}">
      <dsp:nvSpPr>
        <dsp:cNvPr id="0" name=""/>
        <dsp:cNvSpPr/>
      </dsp:nvSpPr>
      <dsp:spPr>
        <a:xfrm>
          <a:off x="6025543" y="963922"/>
          <a:ext cx="794972" cy="7949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88B34-F800-431A-9E0D-53CA74BEDB06}">
      <dsp:nvSpPr>
        <dsp:cNvPr id="0" name=""/>
        <dsp:cNvSpPr/>
      </dsp:nvSpPr>
      <dsp:spPr>
        <a:xfrm>
          <a:off x="7402059" y="676087"/>
          <a:ext cx="3230797" cy="137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cap="none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cap="none" dirty="0"/>
            <a:t>What programs are dying?</a:t>
          </a:r>
        </a:p>
      </dsp:txBody>
      <dsp:txXfrm>
        <a:off x="7402059" y="676087"/>
        <a:ext cx="3230797" cy="1370641"/>
      </dsp:txXfrm>
    </dsp:sp>
    <dsp:sp modelId="{D1950227-ADA4-4CB1-B678-33061CF72D9E}">
      <dsp:nvSpPr>
        <dsp:cNvPr id="0" name=""/>
        <dsp:cNvSpPr/>
      </dsp:nvSpPr>
      <dsp:spPr>
        <a:xfrm>
          <a:off x="279618" y="2885148"/>
          <a:ext cx="1370641" cy="13706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A8A14-ED41-4D5B-862D-1D0B0121A368}">
      <dsp:nvSpPr>
        <dsp:cNvPr id="0" name=""/>
        <dsp:cNvSpPr/>
      </dsp:nvSpPr>
      <dsp:spPr>
        <a:xfrm>
          <a:off x="567452" y="3172983"/>
          <a:ext cx="794972" cy="7949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B30AE-195F-48C8-AC03-EA2599FA5F81}">
      <dsp:nvSpPr>
        <dsp:cNvPr id="0" name=""/>
        <dsp:cNvSpPr/>
      </dsp:nvSpPr>
      <dsp:spPr>
        <a:xfrm>
          <a:off x="1943968" y="2885148"/>
          <a:ext cx="3230797" cy="137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cap="none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cap="none" dirty="0"/>
            <a:t>What new programs might be rising? </a:t>
          </a:r>
        </a:p>
      </dsp:txBody>
      <dsp:txXfrm>
        <a:off x="1943968" y="2885148"/>
        <a:ext cx="3230797" cy="1370641"/>
      </dsp:txXfrm>
    </dsp:sp>
    <dsp:sp modelId="{992DDC1F-EA7B-418A-9928-1AB8CF122486}">
      <dsp:nvSpPr>
        <dsp:cNvPr id="0" name=""/>
        <dsp:cNvSpPr/>
      </dsp:nvSpPr>
      <dsp:spPr>
        <a:xfrm>
          <a:off x="5737708" y="2885148"/>
          <a:ext cx="1370641" cy="13706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AD14B-9234-410B-8EAC-5D3802CE917E}">
      <dsp:nvSpPr>
        <dsp:cNvPr id="0" name=""/>
        <dsp:cNvSpPr/>
      </dsp:nvSpPr>
      <dsp:spPr>
        <a:xfrm>
          <a:off x="6025543" y="3172983"/>
          <a:ext cx="794972" cy="7949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472AF-0AC4-4BA0-BDF3-87C3FE6C2EB4}">
      <dsp:nvSpPr>
        <dsp:cNvPr id="0" name=""/>
        <dsp:cNvSpPr/>
      </dsp:nvSpPr>
      <dsp:spPr>
        <a:xfrm>
          <a:off x="7402059" y="2885148"/>
          <a:ext cx="3230797" cy="137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cap="none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cap="none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cap="none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cap="none" dirty="0"/>
            <a:t>In your triads, share where do you have the most energy to make change happen?</a:t>
          </a:r>
        </a:p>
      </dsp:txBody>
      <dsp:txXfrm>
        <a:off x="7402059" y="2885148"/>
        <a:ext cx="3230797" cy="1370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0456B-7E47-4209-AB64-01F7FE84F2D7}">
      <dsp:nvSpPr>
        <dsp:cNvPr id="0" name=""/>
        <dsp:cNvSpPr/>
      </dsp:nvSpPr>
      <dsp:spPr>
        <a:xfrm>
          <a:off x="540905" y="334506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82CF2-7C63-4A4F-A66F-DF31363443AE}">
      <dsp:nvSpPr>
        <dsp:cNvPr id="0" name=""/>
        <dsp:cNvSpPr/>
      </dsp:nvSpPr>
      <dsp:spPr>
        <a:xfrm>
          <a:off x="774905" y="56850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FF415-0F4D-4458-B375-D5E092BB6982}">
      <dsp:nvSpPr>
        <dsp:cNvPr id="0" name=""/>
        <dsp:cNvSpPr/>
      </dsp:nvSpPr>
      <dsp:spPr>
        <a:xfrm>
          <a:off x="189905" y="1774506"/>
          <a:ext cx="18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kern="1200" cap="none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kern="1200" cap="none" dirty="0"/>
        </a:p>
      </dsp:txBody>
      <dsp:txXfrm>
        <a:off x="189905" y="1774506"/>
        <a:ext cx="1800000" cy="1102500"/>
      </dsp:txXfrm>
    </dsp:sp>
    <dsp:sp modelId="{AED2ADAB-5B12-4F28-8316-4A47786D8700}">
      <dsp:nvSpPr>
        <dsp:cNvPr id="0" name=""/>
        <dsp:cNvSpPr/>
      </dsp:nvSpPr>
      <dsp:spPr>
        <a:xfrm>
          <a:off x="2655905" y="334506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75B5E-6623-4177-8A75-B5904D91542A}">
      <dsp:nvSpPr>
        <dsp:cNvPr id="0" name=""/>
        <dsp:cNvSpPr/>
      </dsp:nvSpPr>
      <dsp:spPr>
        <a:xfrm>
          <a:off x="2889905" y="56850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B9883-96EE-41A5-A02A-D440ACEF2DAB}">
      <dsp:nvSpPr>
        <dsp:cNvPr id="0" name=""/>
        <dsp:cNvSpPr/>
      </dsp:nvSpPr>
      <dsp:spPr>
        <a:xfrm>
          <a:off x="2304905" y="1774506"/>
          <a:ext cx="18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kern="1200" cap="none" dirty="0"/>
        </a:p>
      </dsp:txBody>
      <dsp:txXfrm>
        <a:off x="2304905" y="1774506"/>
        <a:ext cx="1800000" cy="1102500"/>
      </dsp:txXfrm>
    </dsp:sp>
    <dsp:sp modelId="{5A11FF5E-BBB8-43EE-B7B8-5419F88310B3}">
      <dsp:nvSpPr>
        <dsp:cNvPr id="0" name=""/>
        <dsp:cNvSpPr/>
      </dsp:nvSpPr>
      <dsp:spPr>
        <a:xfrm>
          <a:off x="4770905" y="334506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9E8DD-2E36-42E5-9696-942320471958}">
      <dsp:nvSpPr>
        <dsp:cNvPr id="0" name=""/>
        <dsp:cNvSpPr/>
      </dsp:nvSpPr>
      <dsp:spPr>
        <a:xfrm>
          <a:off x="5004905" y="56850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00ACC-0486-4CEC-96A0-A66C1F3A9EC1}">
      <dsp:nvSpPr>
        <dsp:cNvPr id="0" name=""/>
        <dsp:cNvSpPr/>
      </dsp:nvSpPr>
      <dsp:spPr>
        <a:xfrm>
          <a:off x="4419905" y="1774506"/>
          <a:ext cx="18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kern="1200" cap="none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kern="1200" cap="none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cap="none" dirty="0"/>
            <a:t>? </a:t>
          </a:r>
        </a:p>
      </dsp:txBody>
      <dsp:txXfrm>
        <a:off x="4419905" y="1774506"/>
        <a:ext cx="1800000" cy="1102500"/>
      </dsp:txXfrm>
    </dsp:sp>
    <dsp:sp modelId="{1EC5806A-A9C1-4841-AD23-113F80CD66AF}">
      <dsp:nvSpPr>
        <dsp:cNvPr id="0" name=""/>
        <dsp:cNvSpPr/>
      </dsp:nvSpPr>
      <dsp:spPr>
        <a:xfrm>
          <a:off x="8079737" y="334506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D4BB1-F817-41DC-A839-318CE3C410FE}">
      <dsp:nvSpPr>
        <dsp:cNvPr id="0" name=""/>
        <dsp:cNvSpPr/>
      </dsp:nvSpPr>
      <dsp:spPr>
        <a:xfrm>
          <a:off x="8313737" y="56850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0CBD7-FCD8-4B91-8165-CB609DD91372}">
      <dsp:nvSpPr>
        <dsp:cNvPr id="0" name=""/>
        <dsp:cNvSpPr/>
      </dsp:nvSpPr>
      <dsp:spPr>
        <a:xfrm>
          <a:off x="6534905" y="1774506"/>
          <a:ext cx="4187664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In your triads, share where do you have the most energy to make change happen?</a:t>
          </a:r>
        </a:p>
      </dsp:txBody>
      <dsp:txXfrm>
        <a:off x="6534905" y="1774506"/>
        <a:ext cx="4187664" cy="110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1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1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1-If this your first conference at </a:t>
            </a:r>
            <a:r>
              <a:rPr lang="en-US" dirty="0" err="1"/>
              <a:t>Montreat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2 -If you live in the state you grew up in</a:t>
            </a:r>
          </a:p>
          <a:p>
            <a:r>
              <a:rPr lang="en-US" dirty="0"/>
              <a:t>3 -If you knew more than 4 people when you came to this conference</a:t>
            </a:r>
          </a:p>
          <a:p>
            <a:r>
              <a:rPr lang="en-US" dirty="0"/>
              <a:t>4 - If you have changed jobs since March 2020</a:t>
            </a:r>
          </a:p>
          <a:p>
            <a:r>
              <a:rPr lang="en-US" dirty="0"/>
              <a:t>5- If you have learned a new skill in 2020</a:t>
            </a:r>
          </a:p>
          <a:p>
            <a:r>
              <a:rPr lang="en-US" dirty="0"/>
              <a:t>6- If you are not back in person worship </a:t>
            </a:r>
          </a:p>
          <a:p>
            <a:r>
              <a:rPr lang="en-US" dirty="0"/>
              <a:t>7-If you have laid aside in the pandemic and you aren’t going to pick up again</a:t>
            </a:r>
          </a:p>
          <a:p>
            <a:r>
              <a:rPr lang="en-US" dirty="0"/>
              <a:t>8-If you can identify two youth who are missing from your youth group since 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6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Identity your ministry context</a:t>
            </a:r>
          </a:p>
          <a:p>
            <a:r>
              <a:rPr lang="en-US" dirty="0"/>
              <a:t>Be it congregation or a camp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Identity your ministry context</a:t>
            </a:r>
          </a:p>
          <a:p>
            <a:r>
              <a:rPr lang="en-US" dirty="0"/>
              <a:t>Be it congregation or a camp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3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8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8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1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E000-A861-4B1F-8C75-957D9511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C01ED-A10C-4A38-9F08-8D8B6846C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51446-7152-4F9C-87BA-223F1A65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C8A1-9F47-4741-96E7-25389681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3161-2DC4-4A7E-8C44-F59322F6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2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DA43-5DD1-4478-962D-67D04B51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EB486-4A17-4E65-9D9C-31B83598D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7205D-9D30-4CF1-8869-DF41F425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224-4E56-45ED-8AE0-74322F3C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5A758-A29B-4718-A4EA-58BFA2CC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3999-85B7-40E6-92A8-5D496D49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4171-E58E-4DA8-94D1-5CB97C028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1792-FE91-43AA-911F-907DDEF4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D4214-C937-4EF2-B2BA-1B3BC569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1AB91-E035-4338-8FA6-4105F5F6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59DE-9622-46D0-93B8-CFFD2547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7BF2-B316-40BA-9813-65A3EAA7C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7F889-D2E8-4FF0-834E-2A41191C0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32DEE-AEEA-450D-A67F-9B3942C2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780AE-3512-4E1C-AA26-6371C48C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88419-6C98-4E28-BA57-5DB6B0B7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C3A7-0DCE-4084-8F76-A6CF0BEF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2F13B-E904-4AAC-82A1-7ACFB4FC4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14F8C-6085-4189-A937-9057E11C6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72FE0-793E-4277-8F23-0EC7FB1FE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3A060-5765-4F62-8FB5-26826360A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9C0E2-D471-4A7A-A715-D43FBEDE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308FB-811A-46CF-9DAB-2EF0FB00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D33E4-F09A-4ED8-8A9B-0E9FF6AC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2364-17DF-4045-9E66-2C8F954E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15F74-EDEC-4416-A1CA-215867BA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7E485-ED14-4606-8483-D8CB6985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11CFC-367D-4546-9ABF-DEDDFD41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D928D-CC81-4770-A8DE-A31F08B7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58D52-3477-4699-9FCF-110752C6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ABB6-C1BA-43B7-BF19-2B5F469B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6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19FB-789B-4924-B113-3A30365F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3ADC-2319-421A-B2FC-A3623525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1044D-3941-4CEC-B3A4-BA1087CD4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5360B-EFDC-4536-A323-3234BC29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3CBBF-7F43-4D55-A9D3-CC9A1380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19716-8A9F-476E-998F-DA1CD9C9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9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9C9C-2CF5-4028-9293-542911A3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9EC72-6F94-402F-9E0A-D97F9C282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9FC9E-BD73-42F1-AE31-B6B38395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FBACD-5DE9-40C9-8D0D-B9A45B07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CA46E-24BF-4927-B175-7FD0894A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59A73-36CB-4F1F-B6F0-0DC039F2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8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907B-0178-4270-BC8F-5A76F7C9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9AD6E-744B-4B29-88FB-DE2309DE7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97F5-7F7E-422E-B418-71816F34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BB29-9CAD-42A2-877C-881E7884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1BCA-48DC-46E5-B494-7380960D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2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DFE9E-5A8F-46B2-913C-AADC40CBC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62948-52C7-43EA-A3EB-9FFC42BC3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25BB1-F6BA-4EF8-A9F3-637EE2B6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065D-A1A3-4DA6-8C96-7D6B3AE8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3FDB-1331-452F-97BA-A39381FC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0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EBA34-E1C5-4AF7-9993-48D1661A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D7349-93A6-4C54-89DE-B2CDFA2F9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335DD-A157-47FD-8FE5-CA30ED498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678C-5B57-498A-98CA-685CDBC70AF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408C5-7661-4176-BF8A-2B52CBC80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FB8DE-28DC-4291-B3BB-3DE8D19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A10E-25EC-4BD5-B183-04EAD976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2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420484"/>
            <a:ext cx="3639988" cy="2912566"/>
          </a:xfrm>
        </p:spPr>
        <p:txBody>
          <a:bodyPr>
            <a:normAutofit/>
          </a:bodyPr>
          <a:lstStyle/>
          <a:p>
            <a:r>
              <a:rPr lang="en-US" sz="4800" dirty="0"/>
              <a:t>What’s Next In Our Educational</a:t>
            </a:r>
            <a:br>
              <a:rPr lang="en-US" sz="4800" dirty="0"/>
            </a:br>
            <a:r>
              <a:rPr lang="en-US" sz="4800" dirty="0"/>
              <a:t>Ministries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530" y="4333050"/>
            <a:ext cx="3485072" cy="10265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100" dirty="0"/>
              <a:t>Susan Sharp Campbell</a:t>
            </a:r>
          </a:p>
          <a:p>
            <a:pPr algn="l"/>
            <a:r>
              <a:rPr lang="en-US" sz="3100" dirty="0"/>
              <a:t>Renda Brinson</a:t>
            </a:r>
          </a:p>
          <a:p>
            <a:pPr algn="l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F7F38-404D-445F-9E7D-3EBB1C8B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505804"/>
          </a:xfrm>
        </p:spPr>
        <p:txBody>
          <a:bodyPr>
            <a:normAutofit/>
          </a:bodyPr>
          <a:lstStyle/>
          <a:p>
            <a:r>
              <a:rPr lang="en-US" dirty="0"/>
              <a:t>Self-Care</a:t>
            </a:r>
          </a:p>
        </p:txBody>
      </p:sp>
      <p:pic>
        <p:nvPicPr>
          <p:cNvPr id="7" name="Picture 4" descr="One in a crowd">
            <a:extLst>
              <a:ext uri="{FF2B5EF4-FFF2-40B4-BE49-F238E27FC236}">
                <a16:creationId xmlns:a16="http://schemas.microsoft.com/office/drawing/2014/main" id="{53E12D4F-B67B-4373-AE79-49F9BDBF7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60" r="20644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4B092-5AEB-4C40-A28C-DA9742F2F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9" y="2286000"/>
            <a:ext cx="6419493" cy="3477088"/>
          </a:xfrm>
        </p:spPr>
        <p:txBody>
          <a:bodyPr anchor="ctr">
            <a:normAutofit fontScale="70000" lnSpcReduction="20000"/>
          </a:bodyPr>
          <a:lstStyle/>
          <a:p>
            <a:pPr marL="36900" indent="0">
              <a:lnSpc>
                <a:spcPct val="100000"/>
              </a:lnSpc>
              <a:buNone/>
            </a:pPr>
            <a:r>
              <a:rPr lang="en-US" sz="4000" dirty="0"/>
              <a:t>What are some of the places and ways you care for yourself, you’ve noted others caring for themselves that you think you’d like to do as well?</a:t>
            </a:r>
          </a:p>
          <a:p>
            <a:pPr marL="36900" indent="0">
              <a:lnSpc>
                <a:spcPct val="100000"/>
              </a:lnSpc>
              <a:buNone/>
            </a:pPr>
            <a:endParaRPr lang="en-US" sz="4000" dirty="0"/>
          </a:p>
          <a:p>
            <a:pPr marL="36900" indent="0">
              <a:lnSpc>
                <a:spcPct val="100000"/>
              </a:lnSpc>
              <a:buNone/>
            </a:pPr>
            <a:r>
              <a:rPr lang="en-US" sz="4000" dirty="0"/>
              <a:t>What keeps you from caring for yourself?</a:t>
            </a:r>
          </a:p>
          <a:p>
            <a:pPr>
              <a:lnSpc>
                <a:spcPct val="100000"/>
              </a:lnSpc>
            </a:pPr>
            <a:endParaRPr lang="en-US" sz="2100" dirty="0"/>
          </a:p>
          <a:p>
            <a:pPr>
              <a:lnSpc>
                <a:spcPct val="100000"/>
              </a:lnSpc>
            </a:pPr>
            <a:endParaRPr lang="en-US" sz="2100" dirty="0"/>
          </a:p>
          <a:p>
            <a:pPr marL="36900" indent="0">
              <a:lnSpc>
                <a:spcPct val="100000"/>
              </a:lnSpc>
              <a:buNone/>
            </a:pPr>
            <a:r>
              <a:rPr lang="en-US" sz="2100" dirty="0"/>
              <a:t> </a:t>
            </a:r>
          </a:p>
          <a:p>
            <a:pPr marL="36900" indent="0">
              <a:lnSpc>
                <a:spcPct val="10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5363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9726E0AA-ACAD-4929-A688-C5F6D3E3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082193-6D69-4DA1-851E-573DF1A16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79" y="728337"/>
            <a:ext cx="12208907" cy="32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0103C-27DE-4875-809F-4702FC39E728}"/>
              </a:ext>
            </a:extLst>
          </p:cNvPr>
          <p:cNvSpPr txBox="1"/>
          <p:nvPr/>
        </p:nvSpPr>
        <p:spPr>
          <a:xfrm>
            <a:off x="5139768" y="4208220"/>
            <a:ext cx="6430560" cy="1850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6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www.apcenet.org</a:t>
            </a:r>
          </a:p>
        </p:txBody>
      </p:sp>
    </p:spTree>
    <p:extLst>
      <p:ext uri="{BB962C8B-B14F-4D97-AF65-F5344CB8AC3E}">
        <p14:creationId xmlns:p14="http://schemas.microsoft.com/office/powerpoint/2010/main" val="100318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-1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23" y="9635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         Triads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025" y="1066800"/>
            <a:ext cx="5934972" cy="5516879"/>
          </a:xfrm>
        </p:spPr>
        <p:txBody>
          <a:bodyPr anchor="t">
            <a:normAutofit lnSpcReduction="10000"/>
          </a:bodyPr>
          <a:lstStyle/>
          <a:p>
            <a:pPr marL="36900" indent="0">
              <a:buNone/>
            </a:pPr>
            <a:r>
              <a:rPr lang="en-US" sz="3600" dirty="0"/>
              <a:t>What has given you life and/or strength in the last 20 months?</a:t>
            </a:r>
          </a:p>
          <a:p>
            <a:pPr marL="36900" indent="0">
              <a:buNone/>
            </a:pPr>
            <a:endParaRPr lang="en-US" sz="3600" dirty="0"/>
          </a:p>
          <a:p>
            <a:pPr marL="36900" indent="0">
              <a:buNone/>
            </a:pPr>
            <a:r>
              <a:rPr lang="en-US" sz="3600" dirty="0"/>
              <a:t>What are you mourning from the past 20 months?</a:t>
            </a:r>
          </a:p>
          <a:p>
            <a:pPr marL="36900" indent="0">
              <a:buNone/>
            </a:pPr>
            <a:endParaRPr lang="en-US" sz="3600" dirty="0"/>
          </a:p>
          <a:p>
            <a:pPr marL="36900" indent="0">
              <a:buNone/>
            </a:pPr>
            <a:r>
              <a:rPr lang="en-US" sz="3600" dirty="0"/>
              <a:t>What led you to sign up for this workshop?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5CB75E5-394B-4948-A316-DA1AA116FE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4459472"/>
                  </p:ext>
                </p:extLst>
              </p:nvPr>
            </p:nvGraphicFramePr>
            <p:xfrm>
              <a:off x="-4254917" y="445770"/>
              <a:ext cx="3048000" cy="1714500"/>
            </p:xfrm>
            <a:graphic>
              <a:graphicData uri="http://schemas.microsoft.com/office/powerpoint/2016/slidezoom">
                <pslz:sldZm>
                  <pslz:sldZmObj sldId="279" cId="3220235682">
                    <pslz:zmPr id="{AA5CC13A-22BA-4FD8-80A6-C4BEE22A3FA4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35CB75E5-394B-4948-A316-DA1AA116FE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254917" y="4457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62C9B462-8E64-498D-B67C-580FE0AAF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6" r="26288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99C9F-D8CF-435C-BAC8-34CCCF1F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024" y="1657293"/>
            <a:ext cx="5765325" cy="4058751"/>
          </a:xfrm>
        </p:spPr>
        <p:txBody>
          <a:bodyPr anchor="t">
            <a:normAutofit/>
          </a:bodyPr>
          <a:lstStyle/>
          <a:p>
            <a:r>
              <a:rPr lang="en-US" sz="3600" dirty="0"/>
              <a:t>IDENTITY</a:t>
            </a:r>
          </a:p>
          <a:p>
            <a:pPr marL="36900" indent="0">
              <a:buNone/>
            </a:pPr>
            <a:endParaRPr lang="en-US" sz="3600" dirty="0"/>
          </a:p>
          <a:p>
            <a:pPr lvl="3"/>
            <a:r>
              <a:rPr lang="en-US" sz="3400" dirty="0"/>
              <a:t>PEOPLE </a:t>
            </a:r>
          </a:p>
          <a:p>
            <a:pPr lvl="5"/>
            <a:endParaRPr lang="en-US" sz="3600" dirty="0"/>
          </a:p>
          <a:p>
            <a:pPr lvl="6"/>
            <a:r>
              <a:rPr lang="en-US" sz="3600" dirty="0"/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280706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543EE-B0F0-46B7-B289-C7723D21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37674"/>
            <a:ext cx="5978072" cy="887605"/>
          </a:xfrm>
        </p:spPr>
        <p:txBody>
          <a:bodyPr>
            <a:normAutofit/>
          </a:bodyPr>
          <a:lstStyle/>
          <a:p>
            <a:r>
              <a:rPr lang="en-US" sz="4000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1CAB-8C64-4D14-B176-191E1712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0020" y="962953"/>
            <a:ext cx="7552945" cy="554600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Clr>
                <a:srgbClr val="6FAFBB"/>
              </a:buClr>
            </a:pPr>
            <a:r>
              <a:rPr lang="en-US" sz="3600" dirty="0"/>
              <a:t>Pre-Pandemic  - What were moments when your ministry was flourishing and faithful?</a:t>
            </a:r>
          </a:p>
          <a:p>
            <a:pPr lvl="2">
              <a:buClr>
                <a:srgbClr val="6FAFBB"/>
              </a:buClr>
            </a:pPr>
            <a:r>
              <a:rPr lang="en-US" sz="3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Pandemic -  What are moment when your ministry was flourishing and faithful? </a:t>
            </a:r>
          </a:p>
          <a:p>
            <a:pPr>
              <a:lnSpc>
                <a:spcPct val="100000"/>
              </a:lnSpc>
              <a:buClr>
                <a:srgbClr val="6FAFBB"/>
              </a:buClr>
            </a:pPr>
            <a:r>
              <a:rPr lang="en-US" sz="3600" dirty="0"/>
              <a:t>Post-Pandemic What are your hopes  for flourishing ministry in the next year?</a:t>
            </a:r>
          </a:p>
          <a:p>
            <a:pPr marL="36900" indent="0">
              <a:lnSpc>
                <a:spcPct val="100000"/>
              </a:lnSpc>
              <a:buClr>
                <a:srgbClr val="6FAFBB"/>
              </a:buClr>
              <a:buNone/>
            </a:pPr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8122FB4A-EA8E-4D5E-8B5D-C9ECE7DF77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14" r="-1" b="-1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0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543EE-B0F0-46B7-B289-C7723D21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887605"/>
          </a:xfrm>
        </p:spPr>
        <p:txBody>
          <a:bodyPr>
            <a:normAutofit/>
          </a:bodyPr>
          <a:lstStyle/>
          <a:p>
            <a:r>
              <a:rPr lang="en-US" sz="4000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1CAB-8C64-4D14-B176-191E1712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1" y="1248697"/>
            <a:ext cx="5978072" cy="4209070"/>
          </a:xfrm>
        </p:spPr>
        <p:txBody>
          <a:bodyPr anchor="ctr">
            <a:normAutofit/>
          </a:bodyPr>
          <a:lstStyle/>
          <a:p>
            <a:pPr marL="36900" indent="0">
              <a:lnSpc>
                <a:spcPct val="100000"/>
              </a:lnSpc>
              <a:buClr>
                <a:srgbClr val="6FAFBB"/>
              </a:buClr>
              <a:buNone/>
            </a:pPr>
            <a:endParaRPr lang="en-US" sz="3000" dirty="0"/>
          </a:p>
          <a:p>
            <a:pPr marL="36900" indent="0">
              <a:lnSpc>
                <a:spcPct val="100000"/>
              </a:lnSpc>
              <a:buClr>
                <a:srgbClr val="6FAFBB"/>
              </a:buClr>
              <a:buNone/>
            </a:pPr>
            <a:r>
              <a:rPr lang="en-US" sz="3000" dirty="0"/>
              <a:t>	</a:t>
            </a:r>
            <a:r>
              <a:rPr lang="en-US" sz="4000" dirty="0"/>
              <a:t>			In Triads -</a:t>
            </a:r>
          </a:p>
          <a:p>
            <a:pPr>
              <a:lnSpc>
                <a:spcPct val="100000"/>
              </a:lnSpc>
              <a:buClr>
                <a:srgbClr val="6FAFBB"/>
              </a:buClr>
            </a:pPr>
            <a:r>
              <a:rPr lang="en-US" sz="4000" dirty="0"/>
              <a:t> Post-Pandemic What are your hopes  for flourishing ministry in the next year?</a:t>
            </a:r>
          </a:p>
          <a:p>
            <a:pPr marL="36900" indent="0">
              <a:lnSpc>
                <a:spcPct val="100000"/>
              </a:lnSpc>
              <a:buClr>
                <a:srgbClr val="6FAFBB"/>
              </a:buClr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8122FB4A-EA8E-4D5E-8B5D-C9ECE7DF77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14" r="-1" b="-1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147A9AF0-D8FB-488E-A227-7CA349D9A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CCD52-D666-4342-850E-8E1C11E2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88088"/>
          </a:xfrm>
        </p:spPr>
        <p:txBody>
          <a:bodyPr>
            <a:normAutofit/>
          </a:bodyPr>
          <a:lstStyle/>
          <a:p>
            <a:r>
              <a:rPr lang="en-US" sz="4000" dirty="0"/>
              <a:t>PEOPLE – YOUR FLOCK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AF16-190F-40C8-BFBF-00AA4429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17" y="737420"/>
            <a:ext cx="10353762" cy="553549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Given your context- who is your flock?</a:t>
            </a:r>
          </a:p>
          <a:p>
            <a:pPr lvl="3"/>
            <a:r>
              <a:rPr lang="en-US" sz="3600" dirty="0"/>
              <a:t>Who stayed?</a:t>
            </a:r>
          </a:p>
          <a:p>
            <a:pPr lvl="6"/>
            <a:r>
              <a:rPr lang="en-US" sz="3200" dirty="0"/>
              <a:t>Who was found?</a:t>
            </a:r>
          </a:p>
          <a:p>
            <a:pPr lvl="8"/>
            <a:r>
              <a:rPr lang="en-US" sz="3200" dirty="0"/>
              <a:t>Who is missing?</a:t>
            </a:r>
            <a:endParaRPr lang="en-US" sz="2300" dirty="0"/>
          </a:p>
          <a:p>
            <a:r>
              <a:rPr lang="en-US" sz="3200" dirty="0"/>
              <a:t>Who thrived?	</a:t>
            </a:r>
          </a:p>
          <a:p>
            <a:pPr lvl="1"/>
            <a:r>
              <a:rPr lang="en-US" sz="3200" dirty="0"/>
              <a:t>Who struggled?</a:t>
            </a:r>
          </a:p>
          <a:p>
            <a:pPr lvl="2"/>
            <a:r>
              <a:rPr lang="en-US" sz="3200" dirty="0"/>
              <a:t>How  has your flock  has changed?</a:t>
            </a:r>
          </a:p>
        </p:txBody>
      </p:sp>
    </p:spTree>
    <p:extLst>
      <p:ext uri="{BB962C8B-B14F-4D97-AF65-F5344CB8AC3E}">
        <p14:creationId xmlns:p14="http://schemas.microsoft.com/office/powerpoint/2010/main" val="122057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147A9AF0-D8FB-488E-A227-7CA349D9A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CCD52-D666-4342-850E-8E1C11E2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88088"/>
          </a:xfrm>
        </p:spPr>
        <p:txBody>
          <a:bodyPr>
            <a:normAutofit/>
          </a:bodyPr>
          <a:lstStyle/>
          <a:p>
            <a:r>
              <a:rPr lang="en-US" sz="4000" dirty="0"/>
              <a:t>PEOPLE – YOUR FLOCK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AF16-190F-40C8-BFBF-00AA4429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96722"/>
            <a:ext cx="10353762" cy="546126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Share in your triad, how  has your flock  has changed?</a:t>
            </a:r>
          </a:p>
        </p:txBody>
      </p:sp>
    </p:spTree>
    <p:extLst>
      <p:ext uri="{BB962C8B-B14F-4D97-AF65-F5344CB8AC3E}">
        <p14:creationId xmlns:p14="http://schemas.microsoft.com/office/powerpoint/2010/main" val="4863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52A8-737A-40B3-925F-7024BCA8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4931878"/>
            <a:ext cx="10353761" cy="1633340"/>
          </a:xfrm>
        </p:spPr>
        <p:txBody>
          <a:bodyPr>
            <a:normAutofit/>
          </a:bodyPr>
          <a:lstStyle/>
          <a:p>
            <a:r>
              <a:rPr lang="en-US" sz="4000" dirty="0"/>
              <a:t>PROGRAMS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DD4C7D-B329-46D6-8471-04F555BC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7EF5A0-D3DF-4970-BCE9-232BC5CAA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134522"/>
              </p:ext>
            </p:extLst>
          </p:nvPr>
        </p:nvGraphicFramePr>
        <p:xfrm>
          <a:off x="642938" y="-609600"/>
          <a:ext cx="10912475" cy="493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7456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9062506-CA04-4EA8-8BB7-8ED014F2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552A8-737A-40B3-925F-7024BCA8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778733"/>
            <a:ext cx="10353761" cy="1337751"/>
          </a:xfrm>
        </p:spPr>
        <p:txBody>
          <a:bodyPr>
            <a:normAutofit/>
          </a:bodyPr>
          <a:lstStyle/>
          <a:p>
            <a:r>
              <a:rPr lang="en-US" sz="4800"/>
              <a:t>PROGRAMS</a:t>
            </a: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3937257-9B07-4360-A672-8DC1DB622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7EF5A0-D3DF-4970-BCE9-232BC5CAA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012335"/>
              </p:ext>
            </p:extLst>
          </p:nvPr>
        </p:nvGraphicFramePr>
        <p:xfrm>
          <a:off x="642938" y="642938"/>
          <a:ext cx="10912475" cy="321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6494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{15266E68-F369-4277-9173-699899877B91}tf55705232_win32</Template>
  <TotalTime>120</TotalTime>
  <Words>391</Words>
  <Application>Microsoft Office PowerPoint</Application>
  <PresentationFormat>Widescreen</PresentationFormat>
  <Paragraphs>79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Goudy Old Style</vt:lpstr>
      <vt:lpstr>Wingdings 2</vt:lpstr>
      <vt:lpstr>SlateVTI</vt:lpstr>
      <vt:lpstr>Custom Design</vt:lpstr>
      <vt:lpstr>What’s Next In Our Educational Ministries</vt:lpstr>
      <vt:lpstr>         Triads </vt:lpstr>
      <vt:lpstr>PowerPoint Presentation</vt:lpstr>
      <vt:lpstr>IDENTITY</vt:lpstr>
      <vt:lpstr>IDENTITY</vt:lpstr>
      <vt:lpstr>PEOPLE – YOUR FLOCK</vt:lpstr>
      <vt:lpstr>PEOPLE – YOUR FLOCK</vt:lpstr>
      <vt:lpstr>PROGRAMS</vt:lpstr>
      <vt:lpstr>PROGRAMS</vt:lpstr>
      <vt:lpstr>Self-Care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 In Our Educational Ministries</dc:title>
  <dc:creator>Renda Brinson</dc:creator>
  <cp:lastModifiedBy>Renda Brinson</cp:lastModifiedBy>
  <cp:revision>6</cp:revision>
  <dcterms:created xsi:type="dcterms:W3CDTF">2021-11-09T23:47:10Z</dcterms:created>
  <dcterms:modified xsi:type="dcterms:W3CDTF">2021-11-10T21:12:13Z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